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6a124e7a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6a124e7a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a124e7a6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a124e7a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a124e7a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6a124e7a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6a124e7a6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6a124e7a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a124e7a6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a124e7a6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a124e7a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a124e7a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3d877e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3d877e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6a124e7a6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6a124e7a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6a124e7a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6a124e7a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a124e7a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6a124e7a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6a124e7a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6a124e7a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6a124e7a6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6a124e7a6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6a124e7a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6a124e7a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a124e7a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6a124e7a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a124e7a6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a124e7a6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6a124e7a6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6a124e7a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a124e7a6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a124e7a6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6a124e7a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6a124e7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6a124e7a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6a124e7a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a124e7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a124e7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6a124e7a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6a124e7a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a124e7a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a124e7a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6a124e7a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6a124e7a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a124e7a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a124e7a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.gif"/><Relationship Id="rId5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Relationship Id="rId4" Type="http://schemas.openxmlformats.org/officeDocument/2006/relationships/image" Target="../media/image15.gif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iyuanli.shinyapps.io/mkPicker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echanicalkeyboards.com/shop/index.php?l=product_list&amp;c=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Web Scraping Project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72000" y="2834125"/>
            <a:ext cx="426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-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Derek Li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Switches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2677100" y="1440775"/>
            <a:ext cx="6347400" cy="226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6"/>
          <p:cNvSpPr/>
          <p:nvPr/>
        </p:nvSpPr>
        <p:spPr>
          <a:xfrm>
            <a:off x="100125" y="1440763"/>
            <a:ext cx="2525400" cy="226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5" y="1824038"/>
            <a:ext cx="20955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013" y="1645263"/>
            <a:ext cx="3705975" cy="185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388" y="1647825"/>
            <a:ext cx="23812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/>
        </p:nvSpPr>
        <p:spPr>
          <a:xfrm>
            <a:off x="665625" y="999275"/>
            <a:ext cx="1394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Membrane</a:t>
            </a:r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5153600" y="999275"/>
            <a:ext cx="1394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</a:t>
            </a:r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3874800" y="3623750"/>
            <a:ext cx="13944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Cherry</a:t>
            </a:r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7272275" y="3629025"/>
            <a:ext cx="991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Topre</a:t>
            </a:r>
            <a:endParaRPr/>
          </a:p>
        </p:txBody>
      </p:sp>
      <p:sp>
        <p:nvSpPr>
          <p:cNvPr id="134" name="Google Shape;134;p26"/>
          <p:cNvSpPr txBox="1"/>
          <p:nvPr/>
        </p:nvSpPr>
        <p:spPr>
          <a:xfrm>
            <a:off x="6223075" y="4690425"/>
            <a:ext cx="37725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http://xahlee.info/kbd/keyboard_switch_mechanisms.html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https://steelseries.com/blog/gaming-keyboard-mechanical-switches-44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https://www.keyboardco.com/support.asp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90500"/>
            <a:ext cx="80962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0" l="26051" r="0" t="0"/>
          <a:stretch/>
        </p:blipFill>
        <p:spPr>
          <a:xfrm>
            <a:off x="765475" y="1505000"/>
            <a:ext cx="3806525" cy="2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 rotWithShape="1">
          <a:blip r:embed="rId4">
            <a:alphaModFix/>
          </a:blip>
          <a:srcRect b="0" l="13022" r="13029" t="0"/>
          <a:stretch/>
        </p:blipFill>
        <p:spPr>
          <a:xfrm>
            <a:off x="4572000" y="1505000"/>
            <a:ext cx="3806525" cy="2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 rotWithShape="1">
          <a:blip r:embed="rId5">
            <a:alphaModFix/>
          </a:blip>
          <a:srcRect b="36886" l="24941" r="0" t="37027"/>
          <a:stretch/>
        </p:blipFill>
        <p:spPr>
          <a:xfrm>
            <a:off x="2807800" y="592200"/>
            <a:ext cx="3528400" cy="86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>
            <a:off x="6951050" y="4939250"/>
            <a:ext cx="235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https://www.youtube.com/watch?v=Pu1gP4PfqCQ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13" y="772633"/>
            <a:ext cx="7574764" cy="359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Lighting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875" y="695325"/>
            <a:ext cx="66675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5415875" y="4946075"/>
            <a:ext cx="4330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https://www.gamecrate.com/reviews/review-patriot-viper-v760-rgb-gaming-keyboard/12530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63" y="152400"/>
            <a:ext cx="84982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086600" y="4931150"/>
            <a:ext cx="5403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https://geekhack.org/index.php?topic=86607.0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2836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too much information...</a:t>
            </a:r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02700"/>
            <a:ext cx="3482876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 rotWithShape="1">
          <a:blip r:embed="rId4">
            <a:alphaModFix/>
          </a:blip>
          <a:srcRect b="0" l="0" r="9551" t="0"/>
          <a:stretch/>
        </p:blipFill>
        <p:spPr>
          <a:xfrm>
            <a:off x="152400" y="152400"/>
            <a:ext cx="3945074" cy="27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5" y="163675"/>
            <a:ext cx="4444824" cy="277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6125" y="3820200"/>
            <a:ext cx="3990700" cy="12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/>
          <p:nvPr/>
        </p:nvSpPr>
        <p:spPr>
          <a:xfrm>
            <a:off x="-183812" y="3642375"/>
            <a:ext cx="415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Keycap Material</a:t>
            </a:r>
            <a:endParaRPr/>
          </a:p>
        </p:txBody>
      </p:sp>
      <p:sp>
        <p:nvSpPr>
          <p:cNvPr id="184" name="Google Shape;184;p34"/>
          <p:cNvSpPr txBox="1"/>
          <p:nvPr/>
        </p:nvSpPr>
        <p:spPr>
          <a:xfrm>
            <a:off x="5470475" y="3605750"/>
            <a:ext cx="310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Rollover</a:t>
            </a:r>
            <a:endParaRPr/>
          </a:p>
        </p:txBody>
      </p:sp>
      <p:sp>
        <p:nvSpPr>
          <p:cNvPr id="185" name="Google Shape;185;p34"/>
          <p:cNvSpPr txBox="1"/>
          <p:nvPr/>
        </p:nvSpPr>
        <p:spPr>
          <a:xfrm>
            <a:off x="2030250" y="2376450"/>
            <a:ext cx="2243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Method vs. Material</a:t>
            </a:r>
            <a:endParaRPr sz="1000"/>
          </a:p>
        </p:txBody>
      </p:sp>
      <p:sp>
        <p:nvSpPr>
          <p:cNvPr id="186" name="Google Shape;186;p34"/>
          <p:cNvSpPr txBox="1"/>
          <p:nvPr/>
        </p:nvSpPr>
        <p:spPr>
          <a:xfrm>
            <a:off x="7693175" y="2449500"/>
            <a:ext cx="1962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Method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 built a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thing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265500" y="13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197" name="Google Shape;197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recommendation system using item-item based algorithm;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NLP analysis on the reviews (although sample size is small);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on data from Reddit. Significantly less organized data, but more potential in applying machine learning tools and techniques;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 less r/mk... 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000" y="1713200"/>
            <a:ext cx="2208200" cy="29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375" y="152400"/>
            <a:ext cx="549925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493400" y="4938350"/>
            <a:ext cx="5980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https://www.reddit.com/r/MechanicalKeyboards/comments/75qffu/f_a_m_i_l_y_album_and_details_in_comments/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should warn you...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4315800" y="4928000"/>
            <a:ext cx="505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https://www.reddit.com/r/MechanicalKeyboards/comments/9rkru0/when_someone_you_know_gets_into_the_hobby/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38" y="177175"/>
            <a:ext cx="65677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/>
          <p:nvPr/>
        </p:nvSpPr>
        <p:spPr>
          <a:xfrm>
            <a:off x="5937036" y="854400"/>
            <a:ext cx="721500" cy="13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BEEEEP</a:t>
            </a:r>
            <a:endParaRPr sz="1000"/>
          </a:p>
        </p:txBody>
      </p:sp>
      <p:sp>
        <p:nvSpPr>
          <p:cNvPr id="85" name="Google Shape;85;p18"/>
          <p:cNvSpPr txBox="1"/>
          <p:nvPr/>
        </p:nvSpPr>
        <p:spPr>
          <a:xfrm>
            <a:off x="6089425" y="4934275"/>
            <a:ext cx="3347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https://www.reddit.com/r/MechanicalKeyboards/comments/8cx9wl/me_irl/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Pre-Build Mechanical Keyboards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mechanicalkeyboards.com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797 observations, </a:t>
            </a:r>
            <a:r>
              <a:rPr lang="en"/>
              <a:t>20</a:t>
            </a:r>
            <a:r>
              <a:rPr lang="en"/>
              <a:t> variables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